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font" Target="fonts/GoogleSansSemiBold-regular.fntdata"/><Relationship Id="rId58" Type="http://schemas.openxmlformats.org/officeDocument/2006/relationships/font" Target="fonts/GoogleSansSemiBold-bold.fntdata"/><Relationship Id="rId59" Type="http://schemas.openxmlformats.org/officeDocument/2006/relationships/font" Target="fonts/GoogleSansSemiBold-italic.fntdata"/><Relationship Id="rId60" Type="http://schemas.openxmlformats.org/officeDocument/2006/relationships/font" Target="fonts/GoogleSansSemiBold-boldItalic.fntdata"/><Relationship Id="rId61" Type="http://schemas.openxmlformats.org/officeDocument/2006/relationships/font" Target="fonts/Roboto-regular.fntdata"/><Relationship Id="rId62" Type="http://schemas.openxmlformats.org/officeDocument/2006/relationships/font" Target="fonts/Roboto-bold.fntdata"/><Relationship Id="rId63" Type="http://schemas.openxmlformats.org/officeDocument/2006/relationships/font" Target="fonts/Roboto-italic.fntdata"/><Relationship Id="rId64" Type="http://schemas.openxmlformats.org/officeDocument/2006/relationships/font" Target="fonts/Roboto-boldItalic.fntdata"/><Relationship Id="rId65" Type="http://schemas.openxmlformats.org/officeDocument/2006/relationships/font" Target="fonts/GoogleSans-regular.fntdata"/><Relationship Id="rId66" Type="http://schemas.openxmlformats.org/officeDocument/2006/relationships/font" Target="fonts/GoogleSans-bold.fntdata"/><Relationship Id="rId67" Type="http://schemas.openxmlformats.org/officeDocument/2006/relationships/font" Target="fonts/GoogleSans-italic.fntdata"/><Relationship Id="rId68" Type="http://schemas.openxmlformats.org/officeDocument/2006/relationships/font" Target="fonts/GoogleSans-boldItalic.fntdata"/><Relationship Id="rId69" Type="http://schemas.openxmlformats.org/officeDocument/2006/relationships/font" Target="fonts/GoogleSansMedium-regular.fntdata"/><Relationship Id="rId70" Type="http://schemas.openxmlformats.org/officeDocument/2006/relationships/font" Target="fonts/GoogleSansMedium-bold.fntdata"/><Relationship Id="rId71" Type="http://schemas.openxmlformats.org/officeDocument/2006/relationships/font" Target="fonts/GoogleSansMedium-italic.fntdata"/><Relationship Id="rId72" Type="http://schemas.openxmlformats.org/officeDocument/2006/relationships/font" Target="fonts/GoogleSansMedium-boldItalic.fntdata"/><Relationship Id="rId73" Type="http://schemas.openxmlformats.org/officeDocument/2006/relationships/font" Target="fonts/GoogleSansText-regular.fntdata"/><Relationship Id="rId74" Type="http://schemas.openxmlformats.org/officeDocument/2006/relationships/font" Target="fonts/GoogleSansText-bold.fntdata"/><Relationship Id="rId75" Type="http://schemas.openxmlformats.org/officeDocument/2006/relationships/font" Target="fonts/GoogleSansText-italic.fntdata"/><Relationship Id="rId76" Type="http://schemas.openxmlformats.org/officeDocument/2006/relationships/font" Target="fonts/GoogleSansText-boldItalic.fntdata"/><Relationship Id="rId77" Type="http://schemas.openxmlformats.org/officeDocument/2006/relationships/font" Target="fonts/RobotoMonoExtraLight-regular.fntdata"/><Relationship Id="rId78" Type="http://schemas.openxmlformats.org/officeDocument/2006/relationships/font" Target="fonts/RobotoMonoExtraLight-bold.fntdata"/><Relationship Id="rId79" Type="http://schemas.openxmlformats.org/officeDocument/2006/relationships/font" Target="fonts/RobotoMonoExtraLight-italic.fntdata"/><Relationship Id="rId80" Type="http://schemas.openxmlformats.org/officeDocument/2006/relationships/font" Target="fonts/RobotoMonoExtraLight-boldItalic.fntdata"/><Relationship Id="rId81" Type="http://schemas.openxmlformats.org/officeDocument/2006/relationships/font" Target="fonts/HelveticaNeueLight-regular.fntdata"/><Relationship Id="rId82" Type="http://schemas.openxmlformats.org/officeDocument/2006/relationships/font" Target="fonts/HelveticaNeueLight-bold.fntdata"/><Relationship Id="rId83" Type="http://schemas.openxmlformats.org/officeDocument/2006/relationships/font" Target="fonts/HelveticaNeueLight-italic.fntdata"/><Relationship Id="rId84" Type="http://schemas.openxmlformats.org/officeDocument/2006/relationships/font" Target="fonts/HelveticaNeueLight-boldItalic.fntdata"/><Relationship Id="rId85" Type="http://schemas.openxmlformats.org/officeDocument/2006/relationships/font" Target="fonts/RobotoMono-regular.fntdata"/><Relationship Id="rId86" Type="http://schemas.openxmlformats.org/officeDocument/2006/relationships/font" Target="fonts/RobotoMono-bold.fntdata"/><Relationship Id="rId87" Type="http://schemas.openxmlformats.org/officeDocument/2006/relationships/font" Target="fonts/RobotoMono-italic.fntdata"/><Relationship Id="rId88"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slideLayout" Target="../slideLayouts/slideLayout43.xml"/><Relationship Id="rId25" Type="http://schemas.openxmlformats.org/officeDocument/2006/relationships/slideLayout" Target="../slideLayouts/slideLayout44.xml"/><Relationship Id="rId26" Type="http://schemas.openxmlformats.org/officeDocument/2006/relationships/slideLayout" Target="../slideLayouts/slideLayout45.xml"/><Relationship Id="rId27" Type="http://schemas.openxmlformats.org/officeDocument/2006/relationships/slideLayout" Target="../slideLayouts/slideLayout46.xml"/><Relationship Id="rId28" Type="http://schemas.openxmlformats.org/officeDocument/2006/relationships/slideLayout" Target="../slideLayouts/slideLayout47.xml"/><Relationship Id="rId29" Type="http://schemas.openxmlformats.org/officeDocument/2006/relationships/slideLayout" Target="../slideLayouts/slideLayout48.xml"/><Relationship Id="rId30" Type="http://schemas.openxmlformats.org/officeDocument/2006/relationships/slideLayout" Target="../slideLayouts/slideLayout49.xml"/><Relationship Id="rId31" Type="http://schemas.openxmlformats.org/officeDocument/2006/relationships/slideLayout" Target="../slideLayouts/slideLayout50.xml"/><Relationship Id="rId32" Type="http://schemas.openxmlformats.org/officeDocument/2006/relationships/slideLayout" Target="../slideLayouts/slideLayout51.xml"/><Relationship Id="rId33" Type="http://schemas.openxmlformats.org/officeDocument/2006/relationships/slideLayout" Target="../slideLayouts/slideLayout52.xml"/><Relationship Id="rId34" Type="http://schemas.openxmlformats.org/officeDocument/2006/relationships/slideLayout" Target="../slideLayouts/slideLayout53.xml"/><Relationship Id="rId35" Type="http://schemas.openxmlformats.org/officeDocument/2006/relationships/slideLayout" Target="../slideLayouts/slideLayout54.xml"/><Relationship Id="rId36" Type="http://schemas.openxmlformats.org/officeDocument/2006/relationships/slideLayout" Target="../slideLayouts/slideLayout55.xml"/><Relationship Id="rId37" Type="http://schemas.openxmlformats.org/officeDocument/2006/relationships/slideLayout" Target="../slideLayouts/slideLayout56.xml"/><Relationship Id="rId38" Type="http://schemas.openxmlformats.org/officeDocument/2006/relationships/slideLayout" Target="../slideLayouts/slideLayout57.xml"/><Relationship Id="rId39" Type="http://schemas.openxmlformats.org/officeDocument/2006/relationships/slideLayout" Target="../slideLayouts/slideLayout58.xml"/><Relationship Id="rId40" Type="http://schemas.openxmlformats.org/officeDocument/2006/relationships/slideLayout" Target="../slideLayouts/slideLayout59.xml"/><Relationship Id="rId41" Type="http://schemas.openxmlformats.org/officeDocument/2006/relationships/slideLayout" Target="../slideLayouts/slideLayout60.xml"/><Relationship Id="rId42" Type="http://schemas.openxmlformats.org/officeDocument/2006/relationships/slideLayout" Target="../slideLayouts/slideLayout61.xml"/><Relationship Id="rId43" Type="http://schemas.openxmlformats.org/officeDocument/2006/relationships/slideLayout" Target="../slideLayouts/slideLayout62.xml"/><Relationship Id="rId44" Type="http://schemas.openxmlformats.org/officeDocument/2006/relationships/slideLayout" Target="../slideLayouts/slideLayout63.xml"/><Relationship Id="rId45" Type="http://schemas.openxmlformats.org/officeDocument/2006/relationships/slideLayout" Target="../slideLayouts/slideLayout64.xml"/><Relationship Id="rId46" Type="http://schemas.openxmlformats.org/officeDocument/2006/relationships/slideLayout" Target="../slideLayouts/slideLayout65.xml"/><Relationship Id="rId47" Type="http://schemas.openxmlformats.org/officeDocument/2006/relationships/slideLayout" Target="../slideLayouts/slideLayout66.xml"/><Relationship Id="rId48" Type="http://schemas.openxmlformats.org/officeDocument/2006/relationships/slideLayout" Target="../slideLayouts/slideLayout6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slideLayout" Target="../slideLayouts/slideLayout139.xml"/><Relationship Id="rId46" Type="http://schemas.openxmlformats.org/officeDocument/2006/relationships/slideLayout" Target="../slideLayouts/slideLayout140.xml"/><Relationship Id="rId47" Type="http://schemas.openxmlformats.org/officeDocument/2006/relationships/slideLayout" Target="../slideLayouts/slideLayout141.xml"/><Relationship Id="rId48" Type="http://schemas.openxmlformats.org/officeDocument/2006/relationships/slideLayout" Target="../slideLayouts/slideLayout142.xml"/><Relationship Id="rId49" Type="http://schemas.openxmlformats.org/officeDocument/2006/relationships/slideLayout" Target="../slideLayouts/slideLayout143.xml"/><Relationship Id="rId50" Type="http://schemas.openxmlformats.org/officeDocument/2006/relationships/slideLayout" Target="../slideLayouts/slideLayout144.xml"/><Relationship Id="rId51" Type="http://schemas.openxmlformats.org/officeDocument/2006/relationships/slideLayout" Target="../slideLayouts/slideLayout145.xml"/><Relationship Id="rId52" Type="http://schemas.openxmlformats.org/officeDocument/2006/relationships/slideLayout" Target="../slideLayouts/slideLayout146.xml"/><Relationship Id="rId53" Type="http://schemas.openxmlformats.org/officeDocument/2006/relationships/slideLayout" Target="../slideLayouts/slideLayout147.xml"/><Relationship Id="rId54" Type="http://schemas.openxmlformats.org/officeDocument/2006/relationships/slideLayout" Target="../slideLayouts/slideLayout148.xml"/><Relationship Id="rId55" Type="http://schemas.openxmlformats.org/officeDocument/2006/relationships/slideLayout" Target="../slideLayouts/slideLayout149.xml"/><Relationship Id="rId56" Type="http://schemas.openxmlformats.org/officeDocument/2006/relationships/slideLayout" Target="../slideLayouts/slideLayout150.xml"/><Relationship Id="rId57" Type="http://schemas.openxmlformats.org/officeDocument/2006/relationships/slideLayout" Target="../slideLayouts/slideLayout151.xml"/><Relationship Id="rId58" Type="http://schemas.openxmlformats.org/officeDocument/2006/relationships/slideLayout" Target="../slideLayouts/slideLayout152.xml"/><Relationship Id="rId59" Type="http://schemas.openxmlformats.org/officeDocument/2006/relationships/slideLayout" Target="../slideLayouts/slideLayout153.xml"/><Relationship Id="rId60" Type="http://schemas.openxmlformats.org/officeDocument/2006/relationships/slideLayout" Target="../slideLayouts/slideLayout154.xml"/><Relationship Id="rId61" Type="http://schemas.openxmlformats.org/officeDocument/2006/relationships/slideLayout" Target="../slideLayouts/slideLayout155.xml"/><Relationship Id="rId62" Type="http://schemas.openxmlformats.org/officeDocument/2006/relationships/slideLayout" Target="../slideLayouts/slideLayout156.xml"/><Relationship Id="rId63" Type="http://schemas.openxmlformats.org/officeDocument/2006/relationships/slideLayout" Target="../slideLayouts/slideLayout157.xml"/><Relationship Id="rId64" Type="http://schemas.openxmlformats.org/officeDocument/2006/relationships/slideLayout" Target="../slideLayouts/slideLayout158.xml"/><Relationship Id="rId65" Type="http://schemas.openxmlformats.org/officeDocument/2006/relationships/slideLayout" Target="../slideLayouts/slideLayout159.xml"/><Relationship Id="rId66" Type="http://schemas.openxmlformats.org/officeDocument/2006/relationships/slideLayout" Target="../slideLayouts/slideLayout160.xml"/><Relationship Id="rId67" Type="http://schemas.openxmlformats.org/officeDocument/2006/relationships/slideLayout" Target="../slideLayouts/slideLayout161.xml"/><Relationship Id="rId68" Type="http://schemas.openxmlformats.org/officeDocument/2006/relationships/slideLayout" Target="../slideLayouts/slideLayout162.xml"/><Relationship Id="rId69" Type="http://schemas.openxmlformats.org/officeDocument/2006/relationships/slideLayout" Target="../slideLayouts/slideLayout163.xml"/><Relationship Id="rId70" Type="http://schemas.openxmlformats.org/officeDocument/2006/relationships/slideLayout" Target="../slideLayouts/slideLayout164.xml"/><Relationship Id="rId71" Type="http://schemas.openxmlformats.org/officeDocument/2006/relationships/slideLayout" Target="../slideLayouts/slideLayout165.xml"/><Relationship Id="rId72" Type="http://schemas.openxmlformats.org/officeDocument/2006/relationships/slideLayout" Target="../slideLayouts/slideLayout166.xml"/><Relationship Id="rId73" Type="http://schemas.openxmlformats.org/officeDocument/2006/relationships/slideLayout" Target="../slideLayouts/slideLayout167.xml"/><Relationship Id="rId74" Type="http://schemas.openxmlformats.org/officeDocument/2006/relationships/slideLayout" Target="../slideLayouts/slideLayout168.xml"/><Relationship Id="rId75" Type="http://schemas.openxmlformats.org/officeDocument/2006/relationships/slideLayout" Target="../slideLayouts/slideLayout169.xml"/><Relationship Id="rId76" Type="http://schemas.openxmlformats.org/officeDocument/2006/relationships/slideLayout" Target="../slideLayouts/slideLayout170.xml"/><Relationship Id="rId77" Type="http://schemas.openxmlformats.org/officeDocument/2006/relationships/slideLayout" Target="../slideLayouts/slideLayout171.xml"/><Relationship Id="rId78" Type="http://schemas.openxmlformats.org/officeDocument/2006/relationships/slideLayout" Target="../slideLayouts/slideLayout172.xml"/><Relationship Id="rId79" Type="http://schemas.openxmlformats.org/officeDocument/2006/relationships/slideLayout" Target="../slideLayouts/slideLayout173.xml"/><Relationship Id="rId80" Type="http://schemas.openxmlformats.org/officeDocument/2006/relationships/slideLayout" Target="../slideLayouts/slideLayout174.xml"/><Relationship Id="rId81" Type="http://schemas.openxmlformats.org/officeDocument/2006/relationships/slideLayout" Target="../slideLayouts/slideLayout175.xml"/><Relationship Id="rId82" Type="http://schemas.openxmlformats.org/officeDocument/2006/relationships/slideLayout" Target="../slideLayouts/slideLayout176.xml"/><Relationship Id="rId83" Type="http://schemas.openxmlformats.org/officeDocument/2006/relationships/slideLayout" Target="../slideLayouts/slideLayout177.xml"/><Relationship Id="rId84" Type="http://schemas.openxmlformats.org/officeDocument/2006/relationships/slideLayout" Target="../slideLayouts/slideLayout178.xml"/><Relationship Id="rId85" Type="http://schemas.openxmlformats.org/officeDocument/2006/relationships/slideLayout" Target="../slideLayouts/slideLayout179.xml"/><Relationship Id="rId86" Type="http://schemas.openxmlformats.org/officeDocument/2006/relationships/slideLayout" Target="../slideLayouts/slideLayout180.xml"/><Relationship Id="rId8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slideLayout" Target="../slideLayouts/slideLayout193.xml"/><Relationship Id="rId14" Type="http://schemas.openxmlformats.org/officeDocument/2006/relationships/slideLayout" Target="../slideLayouts/slideLayout194.xml"/><Relationship Id="rId15" Type="http://schemas.openxmlformats.org/officeDocument/2006/relationships/slideLayout" Target="../slideLayouts/slideLayout195.xml"/><Relationship Id="rId16" Type="http://schemas.openxmlformats.org/officeDocument/2006/relationships/slideLayout" Target="../slideLayouts/slideLayout196.xml"/><Relationship Id="rId17" Type="http://schemas.openxmlformats.org/officeDocument/2006/relationships/slideLayout" Target="../slideLayouts/slideLayout197.xml"/><Relationship Id="rId18" Type="http://schemas.openxmlformats.org/officeDocument/2006/relationships/slideLayout" Target="../slideLayouts/slideLayout198.xml"/><Relationship Id="rId19" Type="http://schemas.openxmlformats.org/officeDocument/2006/relationships/slideLayout" Target="../slideLayouts/slideLayout199.xml"/><Relationship Id="rId20" Type="http://schemas.openxmlformats.org/officeDocument/2006/relationships/slideLayout" Target="../slideLayouts/slideLayout200.xml"/><Relationship Id="rId21" Type="http://schemas.openxmlformats.org/officeDocument/2006/relationships/slideLayout" Target="../slideLayouts/slideLayout20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slide38.xml"/><Relationship Id="rId4" Type="http://schemas.openxmlformats.org/officeDocument/2006/relationships/slide" Target="slide38.xml"/><Relationship Id="rId5" Type="http://schemas.openxmlformats.org/officeDocument/2006/relationships/slide" Target="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10" Type="http://schemas.openxmlformats.org/officeDocument/2006/relationships/hyperlink" Target="https://docs.google.com/document/d/1Ng6Tx5Xa5OCP83ObSpwIJZFDwnHC1Tw3jKdup5mcZm8/edit?tab=t.0" TargetMode="External"/><Relationship Id="rId11" Type="http://schemas.openxmlformats.org/officeDocument/2006/relationships/hyperlink" Target="https://docs.google.com/document/d/1rUmTiwqaIElyvAkSquH42rrIiWr8s2PczrX4y2jXkzg/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1.xml"/><Relationship Id="rId6" Type="http://schemas.openxmlformats.org/officeDocument/2006/relationships/slide" Target="slide12.xml"/><Relationship Id="rId7" Type="http://schemas.openxmlformats.org/officeDocument/2006/relationships/slide" Target="slide6.xml"/><Relationship Id="rId8" Type="http://schemas.openxmlformats.org/officeDocument/2006/relationships/slide" Target="slide6.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7.xml"/><Relationship Id="rId12" Type="http://schemas.openxmlformats.org/officeDocument/2006/relationships/slide" Target="slide8.xml"/><Relationship Id="rId13" Type="http://schemas.openxmlformats.org/officeDocument/2006/relationships/slide" Target="slide9.xml"/><Relationship Id="rId14" Type="http://schemas.openxmlformats.org/officeDocument/2006/relationships/slide" Target="slide9.xml"/><Relationship Id="rId15" Type="http://schemas.openxmlformats.org/officeDocument/2006/relationships/slide" Target="slide23.xml"/><Relationship Id="rId16" Type="http://schemas.openxmlformats.org/officeDocument/2006/relationships/slide" Target="slide10.xml"/><Relationship Id="rId17" Type="http://schemas.openxmlformats.org/officeDocument/2006/relationships/slide" Target="slide20.xml"/><Relationship Id="rId18" Type="http://schemas.openxmlformats.org/officeDocument/2006/relationships/slide" Target="slide19.xml"/><Relationship Id="rId19"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$266.3M </a:t>
                      </a:r>
                      <a:r>
                        <a:rPr b="1" lang="en" sz="900">
                          <a:solidFill>
                            <a:schemeClr val="accent2"/>
                          </a:solidFill>
                          <a:latin typeface="Google Sans"/>
                          <a:ea typeface="Google Sans"/>
                          <a:cs typeface="Google Sans"/>
                          <a:sym typeface="Google Sans"/>
                        </a:rPr>
                        <a:t>(89%)</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$232.6M </a:t>
                      </a:r>
                      <a:r>
                        <a:rPr b="1" lang="en" sz="900">
                          <a:solidFill>
                            <a:srgbClr val="34A853"/>
                          </a:solidFill>
                          <a:latin typeface="Google Sans"/>
                          <a:ea typeface="Google Sans"/>
                          <a:cs typeface="Google Sans"/>
                          <a:sym typeface="Google Sans"/>
                        </a:rPr>
                        <a:t>(131%)</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$184.8M </a:t>
                      </a:r>
                      <a:r>
                        <a:rPr b="1" lang="en" sz="900">
                          <a:solidFill>
                            <a:srgbClr val="34A853"/>
                          </a:solidFill>
                          <a:latin typeface="Google Sans"/>
                          <a:ea typeface="Google Sans"/>
                          <a:cs typeface="Google Sans"/>
                          <a:sym typeface="Google Sans"/>
                        </a:rPr>
                        <a:t>(140%)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$74.6M </a:t>
                      </a:r>
                      <a:r>
                        <a:rPr b="1" lang="en" sz="900">
                          <a:solidFill>
                            <a:srgbClr val="34A853"/>
                          </a:solidFill>
                          <a:latin typeface="Google Sans"/>
                          <a:ea typeface="Google Sans"/>
                          <a:cs typeface="Google Sans"/>
                          <a:sym typeface="Google Sans"/>
                        </a:rPr>
                        <a:t>(123%)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 </a:t>
                      </a:r>
                      <a:r>
                        <a:rPr b="1" lang="en" sz="900">
                          <a:solidFill>
                            <a:schemeClr val="accent3"/>
                          </a:solidFill>
                          <a:latin typeface="Google Sans"/>
                          <a:ea typeface="Google Sans"/>
                          <a:cs typeface="Google Sans"/>
                          <a:sym typeface="Google Sans"/>
                        </a:rPr>
                        <a:t>(91%)</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$30.9M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$287.3M</a:t>
                      </a:r>
                      <a:r>
                        <a:rPr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(90%)</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$261.4M </a:t>
                      </a:r>
                      <a:r>
                        <a:rPr b="1" lang="en" sz="900">
                          <a:solidFill>
                            <a:srgbClr val="34A853"/>
                          </a:solidFill>
                          <a:latin typeface="Google Sans"/>
                          <a:ea typeface="Google Sans"/>
                          <a:cs typeface="Google Sans"/>
                          <a:sym typeface="Google Sans"/>
                        </a:rPr>
                        <a:t>(125%)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$215.7M </a:t>
                      </a:r>
                      <a:r>
                        <a:rPr b="1" lang="en" sz="900">
                          <a:solidFill>
                            <a:srgbClr val="34A853"/>
                          </a:solidFill>
                          <a:latin typeface="Google Sans"/>
                          <a:ea typeface="Google Sans"/>
                          <a:cs typeface="Google Sans"/>
                          <a:sym typeface="Google Sans"/>
                        </a:rPr>
                        <a:t>(134%)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$85.6M </a:t>
                      </a:r>
                      <a:r>
                        <a:rPr b="1" lang="en" sz="900">
                          <a:solidFill>
                            <a:srgbClr val="34A853"/>
                          </a:solidFill>
                          <a:latin typeface="Google Sans"/>
                          <a:ea typeface="Google Sans"/>
                          <a:cs typeface="Google Sans"/>
                          <a:sym typeface="Google Sans"/>
                        </a:rPr>
                        <a:t>(122%)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$30.7M </a:t>
                      </a:r>
                      <a:r>
                        <a:rPr b="1" lang="en" sz="900">
                          <a:solidFill>
                            <a:srgbClr val="EA4335"/>
                          </a:solidFill>
                          <a:latin typeface="Google Sans"/>
                          <a:ea typeface="Google Sans"/>
                          <a:cs typeface="Google Sans"/>
                          <a:sym typeface="Google Sans"/>
                        </a:rPr>
                        <a:t>(66%)</a:t>
                      </a:r>
                      <a:endParaRPr>
                        <a:solidFill>
                          <a:srgbClr val="EA4335"/>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$38.4M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$92.6M </a:t>
                      </a:r>
                      <a:r>
                        <a:rPr b="1" lang="en" sz="900">
                          <a:solidFill>
                            <a:srgbClr val="34A853"/>
                          </a:solidFill>
                          <a:latin typeface="Google Sans"/>
                          <a:ea typeface="Google Sans"/>
                          <a:cs typeface="Google Sans"/>
                          <a:sym typeface="Google Sans"/>
                        </a:rPr>
                        <a:t>(153%)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$59.2.M </a:t>
                      </a:r>
                      <a:r>
                        <a:rPr b="1" lang="en" sz="900">
                          <a:solidFill>
                            <a:srgbClr val="34A853"/>
                          </a:solidFill>
                          <a:latin typeface="Google Sans"/>
                          <a:ea typeface="Google Sans"/>
                          <a:cs typeface="Google Sans"/>
                          <a:sym typeface="Google Sans"/>
                        </a:rPr>
                        <a:t>(103%)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$26.3M </a:t>
                      </a:r>
                      <a:r>
                        <a:rPr b="1" lang="en" sz="900">
                          <a:solidFill>
                            <a:srgbClr val="34A853"/>
                          </a:solidFill>
                          <a:latin typeface="Google Sans"/>
                          <a:ea typeface="Google Sans"/>
                          <a:cs typeface="Google Sans"/>
                          <a:sym typeface="Google Sans"/>
                        </a:rPr>
                        <a:t>(320%)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$16.3M </a:t>
                      </a:r>
                      <a:r>
                        <a:rPr b="1" lang="en" sz="900">
                          <a:solidFill>
                            <a:srgbClr val="34A853"/>
                          </a:solidFill>
                          <a:latin typeface="Google Sans"/>
                          <a:ea typeface="Google Sans"/>
                          <a:cs typeface="Google Sans"/>
                          <a:sym typeface="Google Sans"/>
                        </a:rPr>
                        <a:t>(154%)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$20.8M </a:t>
                      </a:r>
                      <a:r>
                        <a:rPr b="1" lang="en" sz="900">
                          <a:solidFill>
                            <a:srgbClr val="34A853"/>
                          </a:solidFill>
                          <a:latin typeface="Google Sans"/>
                          <a:ea typeface="Google Sans"/>
                          <a:cs typeface="Google Sans"/>
                          <a:sym typeface="Google Sans"/>
                        </a:rPr>
                        <a:t>(108%)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$57.0M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$54.7M </a:t>
                      </a:r>
                      <a:r>
                        <a:rPr b="1" lang="en" sz="900">
                          <a:solidFill>
                            <a:srgbClr val="34A853"/>
                          </a:solidFill>
                          <a:latin typeface="Google Sans"/>
                          <a:ea typeface="Google Sans"/>
                          <a:cs typeface="Google Sans"/>
                          <a:sym typeface="Google Sans"/>
                        </a:rPr>
                        <a:t>(158%)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$113.4M </a:t>
                      </a:r>
                      <a:r>
                        <a:rPr b="1" lang="en" sz="900">
                          <a:solidFill>
                            <a:srgbClr val="34A853"/>
                          </a:solidFill>
                          <a:latin typeface="Google Sans"/>
                          <a:ea typeface="Google Sans"/>
                          <a:cs typeface="Google Sans"/>
                          <a:sym typeface="Google Sans"/>
                        </a:rPr>
                        <a:t>(142%)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$95.2M </a:t>
                      </a:r>
                      <a:r>
                        <a:rPr b="1" lang="en" sz="900">
                          <a:solidFill>
                            <a:srgbClr val="34A853"/>
                          </a:solidFill>
                          <a:latin typeface="Google Sans"/>
                          <a:ea typeface="Google Sans"/>
                          <a:cs typeface="Google Sans"/>
                          <a:sym typeface="Google Sans"/>
                        </a:rPr>
                        <a:t>(119%)</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$157M </a:t>
                      </a:r>
                      <a:r>
                        <a:rPr b="1" lang="en" sz="800">
                          <a:solidFill>
                            <a:schemeClr val="accent2"/>
                          </a:solidFill>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$13M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$206M</a:t>
                      </a:r>
                      <a:r>
                        <a:rPr b="1" lang="en" sz="800">
                          <a:solidFill>
                            <a:schemeClr val="accent2"/>
                          </a:solidFill>
                          <a:latin typeface="Google Sans"/>
                          <a:ea typeface="Google Sans"/>
                          <a:cs typeface="Google Sans"/>
                          <a:sym typeface="Google Sans"/>
                        </a:rPr>
                        <a:t> (81%)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3"/>
                          </a:solidFill>
                          <a:latin typeface="Google Sans"/>
                          <a:ea typeface="Google Sans"/>
                          <a:cs typeface="Google Sans"/>
                          <a:sym typeface="Google Sans"/>
                        </a:rPr>
                        <a:t> (90%)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$160M </a:t>
                      </a:r>
                      <a:r>
                        <a:rPr b="1" lang="en" sz="800">
                          <a:solidFill>
                            <a:schemeClr val="accent2"/>
                          </a:solidFill>
                          <a:latin typeface="Google Sans"/>
                          <a:ea typeface="Google Sans"/>
                          <a:cs typeface="Google Sans"/>
                          <a:sym typeface="Google Sans"/>
                        </a:rPr>
                        <a:t>(82%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lang="en" sz="800">
                          <a:solidFill>
                            <a:schemeClr val="accent2"/>
                          </a:solidFill>
                          <a:latin typeface="Google Sans"/>
                          <a:ea typeface="Google Sans"/>
                          <a:cs typeface="Google Sans"/>
                          <a:sym typeface="Google Sans"/>
                        </a:rPr>
                        <a:t>(53%)</a:t>
                      </a:r>
                      <a:endParaRPr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$205M</a:t>
                      </a:r>
                      <a:r>
                        <a:rPr b="1" lang="en" sz="800">
                          <a:solidFill>
                            <a:schemeClr val="accent2"/>
                          </a:solidFill>
                          <a:latin typeface="Google Sans"/>
                          <a:ea typeface="Google Sans"/>
                          <a:cs typeface="Google Sans"/>
                          <a:sym typeface="Google Sans"/>
                        </a:rPr>
                        <a:t> (74%)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$1.1M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0.5K (32.0%)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0.2K (28.0%)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0.5K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0.4K (23.0%)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0.1K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1.8K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138.7M (51.0%)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36.2M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80.0%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97.1M (36.0%)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61.5M (21.0%)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27.4M (52.0%)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360.9M (37.0%)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128.2M (37.0%)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137.0M (55.0%)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122.4M (71.0%)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174.9M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3.3M (17.0%)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565.9M (47.0%)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0.5K (32.0%)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32.0%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0.2K (28.0%)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0.5K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0.4K (23.0%)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0.1K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52.0%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1.8K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12.0%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r>
                        <a:t>266.9M (43.0%)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33.0%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173.2M (51.0%)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44.0%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219.6M (50.0%)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236.4M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30.7M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-15.0%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926.8M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r>
                        <a:t>27.0%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